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91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0997" autoAdjust="0"/>
  </p:normalViewPr>
  <p:slideViewPr>
    <p:cSldViewPr snapToGrid="0" snapToObjects="1">
      <p:cViewPr varScale="1">
        <p:scale>
          <a:sx n="119" d="100"/>
          <a:sy n="119" d="100"/>
        </p:scale>
        <p:origin x="3509" y="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04492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Ok,</a:t>
            </a:r>
            <a:r>
              <a:rPr lang="en-US" baseline="0" dirty="0" smtClean="0"/>
              <a:t> let’s get started.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P5 play library is about game development.</a:t>
            </a:r>
          </a:p>
        </p:txBody>
      </p:sp>
    </p:spTree>
    <p:extLst>
      <p:ext uri="{BB962C8B-B14F-4D97-AF65-F5344CB8AC3E}">
        <p14:creationId xmlns:p14="http://schemas.microsoft.com/office/powerpoint/2010/main" val="4068412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c8753e69e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c8753e69e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561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c8753e69e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c8753e69e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3168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c8753e69e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c8753e69e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4284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c8753e69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c8753e69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3100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c8753e69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c8753e69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129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c8753e69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c8753e69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78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c8753e69e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c8753e69e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306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c8753e69e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c8753e69e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573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c8753e69e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c8753e69e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329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c8753e69e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c8753e69e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988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393f8c62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393f8c62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4017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c8753e69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c8753e69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2443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c8753e69e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c8753e69e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738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c8753e69e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c8753e69e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623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c8753e69e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c8753e69e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882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c8753e69e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c8753e69e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770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c8753e69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c8753e69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7991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f9bda33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f9bda33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4456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f9bda335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f9bda335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6924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f9bda335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f9bda335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2416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f9bda335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f9bda335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493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c8753e6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c8753e6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It focuses on interactions</a:t>
            </a:r>
            <a:r>
              <a:rPr lang="en-US" baseline="0" dirty="0" smtClean="0"/>
              <a:t> and animations because game requires a lot </a:t>
            </a:r>
            <a:r>
              <a:rPr lang="en-US" baseline="0" smtClean="0"/>
              <a:t>of theses.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46425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f9bda335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f9bda335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437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f9bda335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f9bda335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215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f9bda3358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f9bda3358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710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f9bda3358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f9bda3358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34396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f9bda3358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f9bda3358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2694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f9bda3358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f9bda3358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271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c8753e69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c8753e69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4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393f8c62a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393f8c62a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70826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394064dfa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394064dfa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550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393f8c62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393f8c62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587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c8753e69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c8753e69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076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c8753e69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c8753e69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151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p5play.molleindustria.org/docs/classes/p5.play.html#method-drawSprit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p5play.molleindustria.org/docs/classes/Sprite.html#method-addAnimat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5play.molleindustria.org/docs/classes/Sprite.html#method-setVelocit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5play.molleindustria.org/docs/classes/Sprite.html#method-setSpeed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5play.molleindustria.org/docs/classes/Sprite.html#method-setCollide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5play.molleindustria.org/docs/classes/Sprite.html#method-overla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p5play.molleindustria.org/docs/classes/Sprite.html#method-overlapPoint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5play.molleindustria.org/docs/classes/Sprite.html#method-overlapPixel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5play.molleindustria.org/docs/classes/Sprite.html#method-collid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p5play.molleindustria.org/examples/index.html?fileName=collisions.j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5play.molleindustria.org/docs/classes/Sprite.html#method-displac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5play.org/v2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gi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p5play.org/v2/docs/index.html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5play.org/v2/index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github.com/molleindustria/p5.play/archive/refs/tags/2.3.0.zip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rite_(computer_graphics)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://p5play.molleindustria.org/docs/classes/Sprite.html" TargetMode="External"/><Relationship Id="rId4" Type="http://schemas.openxmlformats.org/officeDocument/2006/relationships/hyperlink" Target="https://en.wikipedia.org/wiki/GPU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p5play.molleindustria.org/docs/classes/p5.play.html#method-createSprit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p5.play Library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JavaScript libraries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Sprites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Animation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Movement</a:t>
            </a:r>
            <a:endParaRPr/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/>
              <a:t>Collision Detection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Drawing a sprite</a:t>
            </a: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Simply creating a sprite will not cause it to appear on the canvas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either draw each sprite individually or draw them all at once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drawSprites()</a:t>
            </a:r>
            <a:r>
              <a:rPr lang="en"/>
              <a:t> function, which should be placed inside the draw() function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following example creates one sprite and draws it: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475" y="2709000"/>
            <a:ext cx="2729425" cy="19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9503" y="2738825"/>
            <a:ext cx="2071241" cy="19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an image to the sprite</a:t>
            </a: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previous example we didn't add an image to the sprite so p5.play chooses a random colour to draw 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Sprites should have at least one image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image should be preloaded in the preload() function and then added to the sprite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be able to add the image to the sprite we will need to store the sprite in a variable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image to sprite</a:t>
            </a:r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following example an image is preloaded, the sprite is stored in a variable, and then the image is added to the sprite:</a:t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9250" y="1953145"/>
            <a:ext cx="2918550" cy="29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4675" y="2326788"/>
            <a:ext cx="2167200" cy="21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Animation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 animation</a:t>
            </a:r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previous example the sprite had one image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set up an animation of multiple images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addAnimation()</a:t>
            </a:r>
            <a:r>
              <a:rPr lang="en"/>
              <a:t> function instead of addImage() and specify the start and end animation files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addition we also give the animation a label, as a sprite might have multiple animations: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725" y="3254099"/>
            <a:ext cx="3839025" cy="13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6450" y="3032150"/>
            <a:ext cx="1575976" cy="156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images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addAnimation() function is smart enough to be able to load multiple images with just the first and last file names (assuming they are numbered):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100" y="2088325"/>
            <a:ext cx="5855932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8225" y="2480850"/>
            <a:ext cx="2312950" cy="232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Movement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Velocity</a:t>
            </a: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p5.play provides a number of functions to move objects at a certain velocity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setVelocity()</a:t>
            </a:r>
            <a:r>
              <a:rPr lang="en"/>
              <a:t> function takes in two parameters which represent the movement in x and y pixels per frame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man.setVelocity(1, 0);</a:t>
            </a:r>
            <a:endParaRPr b="1"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5350" y="2447575"/>
            <a:ext cx="1973075" cy="199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Mirror</a:t>
            </a:r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p5.play provides mirrorX() and mirrorY() functions which can flip the sprite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useful if you want the sprite to face in the other direction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Pass in 1 for normal direction and -1 for mirrored: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man.mirrorX(-1)</a:t>
            </a:r>
            <a:endParaRPr b="1"/>
          </a:p>
        </p:txBody>
      </p:sp>
      <p:pic>
        <p:nvPicPr>
          <p:cNvPr id="194" name="Google Shape;1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019" y="2505150"/>
            <a:ext cx="2085950" cy="210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</a:t>
            </a:r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addition to the setVelocity() function which effectively takes a vector as parameter,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setSpeed()</a:t>
            </a:r>
            <a:r>
              <a:rPr lang="en"/>
              <a:t> function takes a scalar speed and angle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 that the angle in setSpeed() is in degrees, e.g.: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/>
              <a:t>setSpeed(5, 45);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libraries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 to this point we have been writing our own code for collision detection, animation, etc.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advantage of software, unlike physical materials, is that it can be reused with little or no expense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fact it is arguably better to reuse software than rewrite it each time, particularly for common tasks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tasks can be very complex, for example: 3D graphics, physics, image processing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a library you may not need to understand how to implement those at all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Collision Detection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Collider box</a:t>
            </a:r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p5.play provides support for collision detection based on ellipse or rectangle shapes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 though the image for the sprite is a rectangle (and may effectively be another shape as a result of transparency), the collider box is what will determine collisions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default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collider box</a:t>
            </a:r>
            <a:r>
              <a:rPr lang="en"/>
              <a:t> is the rectangle of the sprite image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e.g.: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sprite.setCollider('circle', 0, 0, 50, 50);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Overlap</a:t>
            </a:r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overlap()</a:t>
            </a:r>
            <a:r>
              <a:rPr lang="en"/>
              <a:t> function returns true if the passed in sprite overlaps, e.g.: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if (sprite1.overlap(sprite2))</a:t>
            </a:r>
            <a:endParaRPr b="1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print("sprites overlap");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overlapPoint()</a:t>
            </a:r>
            <a:r>
              <a:rPr lang="en"/>
              <a:t> checks if a point is inside the sprite's collider box: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sprite1.overlapPoint(34, 54)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Overlap pixel</a:t>
            </a:r>
            <a:endParaRPr/>
          </a:p>
        </p:txBody>
      </p:sp>
      <p:sp>
        <p:nvSpPr>
          <p:cNvPr id="223" name="Google Shape;223;p3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sprite box may be too coarse as a collider,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overlapPixel()</a:t>
            </a:r>
            <a:r>
              <a:rPr lang="en"/>
              <a:t> function will return true if the pixel is a non-transparent pixel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Collide</a:t>
            </a:r>
            <a:endParaRPr/>
          </a:p>
        </p:txBody>
      </p:sp>
      <p:sp>
        <p:nvSpPr>
          <p:cNvPr id="229" name="Google Shape;229;p3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p5.play also provides collision behaviour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collide()</a:t>
            </a:r>
            <a:r>
              <a:rPr lang="en"/>
              <a:t> function will prevent two sprites from overlapping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e.g. sprite1 will not be allowed to overlap sprite2: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sprite1.collide(sprite2);</a:t>
            </a:r>
            <a:endParaRPr b="1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an example </a:t>
            </a:r>
            <a:r>
              <a:rPr lang="en" u="sng">
                <a:solidFill>
                  <a:schemeClr val="hlink"/>
                </a:solidFill>
                <a:hlinkClick r:id="rId4"/>
              </a:rPr>
              <a:t>here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Displace</a:t>
            </a:r>
            <a:endParaRPr/>
          </a:p>
        </p:txBody>
      </p:sp>
      <p:sp>
        <p:nvSpPr>
          <p:cNvPr id="235" name="Google Shape;235;p3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displace()</a:t>
            </a:r>
            <a:r>
              <a:rPr lang="en"/>
              <a:t> function will cause the sprite to move the other sprite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sprite1 will cause sprite2 to move when they overlap: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sprite1.displace(sprite2)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241" name="Google Shape;241;p37"/>
          <p:cNvSpPr txBox="1">
            <a:spLocks noGrp="1"/>
          </p:cNvSpPr>
          <p:nvPr>
            <p:ph type="body" idx="1"/>
          </p:nvPr>
        </p:nvSpPr>
        <p:spPr>
          <a:xfrm>
            <a:off x="311700" y="11536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</a:t>
            </a:r>
            <a:r>
              <a:rPr lang="en" b="1"/>
              <a:t>displace()</a:t>
            </a:r>
            <a:r>
              <a:rPr lang="en"/>
              <a:t> and </a:t>
            </a:r>
            <a:r>
              <a:rPr lang="en" b="1"/>
              <a:t>collide()</a:t>
            </a:r>
            <a:r>
              <a:rPr lang="en"/>
              <a:t> functions must be placed in the </a:t>
            </a:r>
            <a:r>
              <a:rPr lang="en" b="1"/>
              <a:t>draw()</a:t>
            </a:r>
            <a:r>
              <a:rPr lang="en"/>
              <a:t> function to be checked for each frame:</a:t>
            </a:r>
            <a:endParaRPr/>
          </a:p>
        </p:txBody>
      </p:sp>
      <p:pic>
        <p:nvPicPr>
          <p:cNvPr id="242" name="Google Shape;2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45" y="1953295"/>
            <a:ext cx="3134400" cy="29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700" y="2119650"/>
            <a:ext cx="2318850" cy="23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Bounce</a:t>
            </a:r>
            <a:endParaRPr/>
          </a:p>
        </p:txBody>
      </p:sp>
      <p:sp>
        <p:nvSpPr>
          <p:cNvPr id="249" name="Google Shape;249;p3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Bounce will cause another sprite to bounce off it</a:t>
            </a:r>
            <a:endParaRPr/>
          </a:p>
        </p:txBody>
      </p:sp>
      <p:pic>
        <p:nvPicPr>
          <p:cNvPr id="250" name="Google Shape;2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00" y="1839975"/>
            <a:ext cx="3190049" cy="302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5225" y="941950"/>
            <a:ext cx="2733150" cy="27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Rotation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Rotation</a:t>
            </a:r>
            <a:endParaRPr/>
          </a:p>
        </p:txBody>
      </p:sp>
      <p:sp>
        <p:nvSpPr>
          <p:cNvPr id="262" name="Google Shape;262;p4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rotation of a sprite can be set in degrees using the rotation property, e.g.: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sprite.rotation = 90;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following example rotates a sprite left and right using the arrow keys:</a:t>
            </a:r>
            <a:endParaRPr/>
          </a:p>
        </p:txBody>
      </p:sp>
      <p:pic>
        <p:nvPicPr>
          <p:cNvPr id="263" name="Google Shape;26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92800"/>
            <a:ext cx="3737050" cy="22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4050" y="2336900"/>
            <a:ext cx="2616150" cy="26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p5.play Library</a:t>
            </a:r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p5.play</a:t>
            </a:r>
            <a:r>
              <a:rPr lang="en" dirty="0"/>
              <a:t> is a library of functions for: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sprites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animation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collision detection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Rotation Speed</a:t>
            </a:r>
            <a:endParaRPr/>
          </a:p>
        </p:txBody>
      </p:sp>
      <p:sp>
        <p:nvSpPr>
          <p:cNvPr id="270" name="Google Shape;270;p4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sprite can be left rotating at a constant speed using the </a:t>
            </a:r>
            <a:r>
              <a:rPr lang="en" b="1"/>
              <a:t>rotationSpeed</a:t>
            </a:r>
            <a:r>
              <a:rPr lang="en"/>
              <a:t> property which represents the degrees per frame, e.g.: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sprite.rotationSpeed = 1;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above example will rotate the sprite 1 degree per frame, or 60 degrees per second if the frame rate is 60 frames per second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 that rotation speed does not affect the direction a sprite may be moving in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Rotate to direction</a:t>
            </a:r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3608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may want an object to automatically face in the direction it is moving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can be set with the </a:t>
            </a:r>
            <a:r>
              <a:rPr lang="en" b="1"/>
              <a:t>rotateToDirection</a:t>
            </a:r>
            <a:r>
              <a:rPr lang="en"/>
              <a:t> property, e.g.: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sprite.rotateToDirection = true;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following example changes the direction of the moving sprite which also changes the rotation.</a:t>
            </a:r>
            <a:endParaRPr/>
          </a:p>
        </p:txBody>
      </p:sp>
      <p:pic>
        <p:nvPicPr>
          <p:cNvPr id="277" name="Google Shape;27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4125" y="2430025"/>
            <a:ext cx="4166700" cy="26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050" y="62300"/>
            <a:ext cx="2332725" cy="233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Attraction</a:t>
            </a:r>
            <a:endParaRPr/>
          </a:p>
        </p:txBody>
      </p:sp>
      <p:sp>
        <p:nvSpPr>
          <p:cNvPr id="289" name="Google Shape;289;p4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52512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 attraction point can be set for a sprite which will cause it to accelerate towards the point (similar to gravity):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attractionPoint(speed, x, y)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example sets the attraction point to the mouse location and adds 1 to the current speed: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sprite.attractionPoint(1, mouseX, mouseY);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see in the example that the sprite has a lot of energy and doesn't appear to ever move towards the mouse location</a:t>
            </a:r>
            <a:endParaRPr/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1800" y="1332075"/>
            <a:ext cx="3276300" cy="3291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Friction</a:t>
            </a:r>
            <a:endParaRPr/>
          </a:p>
        </p:txBody>
      </p:sp>
      <p:sp>
        <p:nvSpPr>
          <p:cNvPr id="296" name="Google Shape;296;p4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51735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previous example the sprite has no friction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we add a small amount of friction the sprite will move towards the mouse: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sprite.friction = 0.1;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7" name="Google Shape;2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550" y="325350"/>
            <a:ext cx="3498450" cy="351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</a:t>
            </a:r>
            <a:endParaRPr/>
          </a:p>
        </p:txBody>
      </p:sp>
      <p:sp>
        <p:nvSpPr>
          <p:cNvPr id="303" name="Google Shape;303;p4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52317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the bounce example we saw that the moving sprite stopped and all of its energy was transferred to the other sprite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 sprites have different mass we get a different result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default all sprites have a mass of 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this example sprite2 has a mass of 2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sprite2.mass = 2;</a:t>
            </a:r>
            <a:endParaRPr b="1"/>
          </a:p>
        </p:txBody>
      </p:sp>
      <p:pic>
        <p:nvPicPr>
          <p:cNvPr id="304" name="Google Shape;3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800" y="1170200"/>
            <a:ext cx="3295800" cy="32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Circle collider</a:t>
            </a:r>
            <a:endParaRPr/>
          </a:p>
        </p:txBody>
      </p:sp>
      <p:sp>
        <p:nvSpPr>
          <p:cNvPr id="310" name="Google Shape;310;p4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4836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following example sets the collider to 'circle' and tests for bounce between 50 sprites:</a:t>
            </a:r>
            <a:endParaRPr/>
          </a:p>
        </p:txBody>
      </p:sp>
      <p:pic>
        <p:nvPicPr>
          <p:cNvPr id="311" name="Google Shape;3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800" y="504148"/>
            <a:ext cx="3117950" cy="31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Using p5.play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p5.play was VERY recently (August) updated to version 3.</a:t>
            </a:r>
          </a:p>
          <a:p>
            <a:r>
              <a:rPr lang="en-AU" dirty="0" smtClean="0"/>
              <a:t>Our early testing of this version has found a few bugs that we are not happy with, so we will be using the previous version (version 2.3).</a:t>
            </a:r>
          </a:p>
          <a:p>
            <a:r>
              <a:rPr lang="en-AU" dirty="0" smtClean="0"/>
              <a:t>A link to the 2.3 download is on the next slide, and version 2.3 of p5.play is also on L@G. The documentation for 2.3 is located at:</a:t>
            </a:r>
          </a:p>
          <a:p>
            <a:pPr marL="596900" lvl="1" indent="0">
              <a:buNone/>
            </a:pPr>
            <a:endParaRPr lang="en-AU" sz="2000" dirty="0" smtClean="0"/>
          </a:p>
          <a:p>
            <a:pPr marL="596900" lvl="1" indent="0">
              <a:buNone/>
            </a:pPr>
            <a:r>
              <a:rPr lang="en-AU" sz="2000" dirty="0" smtClean="0">
                <a:hlinkClick r:id="rId2"/>
              </a:rPr>
              <a:t>https</a:t>
            </a:r>
            <a:r>
              <a:rPr lang="en-AU" sz="2000" dirty="0">
                <a:hlinkClick r:id="rId2"/>
              </a:rPr>
              <a:t>://p5play.org/v2/docs/index.html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8383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p5.play</a:t>
            </a:r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62430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p5.play</a:t>
            </a:r>
            <a:r>
              <a:rPr lang="en" dirty="0"/>
              <a:t> is a single JavaScript file that provides additional functions for our application to use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To use p5.play you will need to: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 dirty="0">
                <a:solidFill>
                  <a:schemeClr val="hlink"/>
                </a:solidFill>
                <a:hlinkClick r:id="rId4"/>
              </a:rPr>
              <a:t>Download p5.play</a:t>
            </a:r>
            <a:r>
              <a:rPr lang="en" dirty="0"/>
              <a:t> and unzip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The p5.play download includes a lot of additional files, the only file you need is </a:t>
            </a:r>
            <a:r>
              <a:rPr lang="en" b="1" dirty="0"/>
              <a:t>p5.play.js</a:t>
            </a:r>
            <a:r>
              <a:rPr lang="en" dirty="0"/>
              <a:t> in the </a:t>
            </a:r>
            <a:r>
              <a:rPr lang="en" b="1" dirty="0"/>
              <a:t>lib</a:t>
            </a:r>
            <a:r>
              <a:rPr lang="en" dirty="0"/>
              <a:t> folder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You can copy the entire </a:t>
            </a:r>
            <a:r>
              <a:rPr lang="en" b="1" dirty="0"/>
              <a:t>lib</a:t>
            </a:r>
            <a:r>
              <a:rPr lang="en" dirty="0"/>
              <a:t> folder into your p5 project:</a:t>
            </a:r>
            <a:endParaRPr dirty="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2900" y="431925"/>
            <a:ext cx="2162175" cy="3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6197" y="3284900"/>
            <a:ext cx="1302250" cy="15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Including JavaScript libraries</a:t>
            </a:r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/>
              <a:t>The way to utilise JavaScript libraries is to include them in the HTML </a:t>
            </a:r>
            <a:r>
              <a:rPr lang="en" b="1"/>
              <a:t>&lt;head&gt;</a:t>
            </a:r>
            <a:r>
              <a:rPr lang="en"/>
              <a:t>: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71" y="2015600"/>
            <a:ext cx="5841224" cy="2399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7"/>
          <p:cNvCxnSpPr/>
          <p:nvPr/>
        </p:nvCxnSpPr>
        <p:spPr>
          <a:xfrm flipH="1">
            <a:off x="5758575" y="3438250"/>
            <a:ext cx="696000" cy="5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Sprites</a:t>
            </a: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2D computer games use a concept called a </a:t>
            </a:r>
            <a:r>
              <a:rPr lang="en" b="1" i="1"/>
              <a:t>sprite</a:t>
            </a:r>
            <a:endParaRPr b="1"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Wikipedia</a:t>
            </a:r>
            <a:r>
              <a:rPr lang="en"/>
              <a:t> defines a sprite as: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"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of the term </a:t>
            </a:r>
            <a:r>
              <a:rPr lang="en" sz="11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sprite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has expanded to refer to any two-dimensional bitmap used as part of a graphics display, even if drawn into a frame buffer (by either software or a</a:t>
            </a:r>
            <a:r>
              <a:rPr lang="en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GPU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instead of being composited on-the-fly at display time.</a:t>
            </a:r>
            <a:r>
              <a:rPr lang="en"/>
              <a:t>"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p5.play a </a:t>
            </a:r>
            <a:r>
              <a:rPr lang="en" u="sng">
                <a:solidFill>
                  <a:schemeClr val="hlink"/>
                </a:solidFill>
                <a:hlinkClick r:id="rId5"/>
              </a:rPr>
              <a:t>sprite</a:t>
            </a:r>
            <a:r>
              <a:rPr lang="en"/>
              <a:t> is an object with multiple properties including: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 image (or a series of animated images)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Position on the canvas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Rotation (and rotation animation)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Animation path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Ability to handle collisions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Handle mouse events</a:t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22524" y="2936925"/>
            <a:ext cx="1474350" cy="19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a sprite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create a sprite use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createSprite()</a:t>
            </a:r>
            <a:r>
              <a:rPr lang="en"/>
              <a:t> function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createSprite() function takes the x and y location of the sprite (which will be the centre of the sprite) and the width and height of the sprite, e.g.: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createSprite(200, 200, 50, 50);</a:t>
            </a:r>
            <a:endParaRPr b="1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1400</Words>
  <Application>Microsoft Office PowerPoint</Application>
  <PresentationFormat>On-screen Show (16:9)</PresentationFormat>
  <Paragraphs>147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Roboto</vt:lpstr>
      <vt:lpstr>Arial</vt:lpstr>
      <vt:lpstr>Geometric</vt:lpstr>
      <vt:lpstr>p5.play Library</vt:lpstr>
      <vt:lpstr>Working with libraries</vt:lpstr>
      <vt:lpstr>p5.play Library</vt:lpstr>
      <vt:lpstr>Using p5.play</vt:lpstr>
      <vt:lpstr>Using p5.play</vt:lpstr>
      <vt:lpstr>Including JavaScript libraries</vt:lpstr>
      <vt:lpstr>Sprites</vt:lpstr>
      <vt:lpstr>Sprites</vt:lpstr>
      <vt:lpstr>Creating a sprite</vt:lpstr>
      <vt:lpstr>Drawing a sprite</vt:lpstr>
      <vt:lpstr>Adding an image to the sprite</vt:lpstr>
      <vt:lpstr>Add image to sprite</vt:lpstr>
      <vt:lpstr>Animation</vt:lpstr>
      <vt:lpstr>Sprite animation</vt:lpstr>
      <vt:lpstr>Multiple images</vt:lpstr>
      <vt:lpstr>Movement</vt:lpstr>
      <vt:lpstr>Velocity</vt:lpstr>
      <vt:lpstr>Mirror</vt:lpstr>
      <vt:lpstr>Speed</vt:lpstr>
      <vt:lpstr>Collision Detection</vt:lpstr>
      <vt:lpstr>Collider box</vt:lpstr>
      <vt:lpstr>Overlap</vt:lpstr>
      <vt:lpstr>Overlap pixel</vt:lpstr>
      <vt:lpstr>Collide</vt:lpstr>
      <vt:lpstr>Displace</vt:lpstr>
      <vt:lpstr>Example</vt:lpstr>
      <vt:lpstr>Bounce</vt:lpstr>
      <vt:lpstr>Rotation</vt:lpstr>
      <vt:lpstr>Rotation</vt:lpstr>
      <vt:lpstr>Rotation Speed</vt:lpstr>
      <vt:lpstr>Rotate to direction</vt:lpstr>
      <vt:lpstr>Physics</vt:lpstr>
      <vt:lpstr>Attraction</vt:lpstr>
      <vt:lpstr>Friction</vt:lpstr>
      <vt:lpstr>Mass</vt:lpstr>
      <vt:lpstr>Circle collider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p5.play Library</dc:title>
  <cp:lastModifiedBy>Microsoft account</cp:lastModifiedBy>
  <cp:revision>6</cp:revision>
  <dcterms:modified xsi:type="dcterms:W3CDTF">2022-09-05T07:29:17Z</dcterms:modified>
</cp:coreProperties>
</file>